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0" r:id="rId4"/>
    <p:sldId id="261" r:id="rId5"/>
    <p:sldId id="262" r:id="rId6"/>
    <p:sldId id="258" r:id="rId7"/>
    <p:sldId id="259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660"/>
  </p:normalViewPr>
  <p:slideViewPr>
    <p:cSldViewPr snapToGrid="0">
      <p:cViewPr varScale="1">
        <p:scale>
          <a:sx n="75" d="100"/>
          <a:sy n="75" d="100"/>
        </p:scale>
        <p:origin x="327" y="2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Pavadinimo skaidr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>
            <a:extLst>
              <a:ext uri="{FF2B5EF4-FFF2-40B4-BE49-F238E27FC236}">
                <a16:creationId xmlns:a16="http://schemas.microsoft.com/office/drawing/2014/main" id="{96681900-7623-452D-B10B-2D2369D9B9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lt-LT"/>
              <a:t>Spustelėję redaguokite stilių</a:t>
            </a:r>
            <a:endParaRPr lang="en-US"/>
          </a:p>
        </p:txBody>
      </p:sp>
      <p:sp>
        <p:nvSpPr>
          <p:cNvPr id="3" name="Antrinis pavadinimas 2">
            <a:extLst>
              <a:ext uri="{FF2B5EF4-FFF2-40B4-BE49-F238E27FC236}">
                <a16:creationId xmlns:a16="http://schemas.microsoft.com/office/drawing/2014/main" id="{5EEE05E1-2AD5-4E70-BCCE-563EFF4A2C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lt-LT"/>
              <a:t>Spustelėkite norėdami redaguoti šablono paantraštės stilių</a:t>
            </a:r>
            <a:endParaRPr lang="en-US"/>
          </a:p>
        </p:txBody>
      </p:sp>
      <p:sp>
        <p:nvSpPr>
          <p:cNvPr id="4" name="Datos vietos rezervavimo ženklas 3">
            <a:extLst>
              <a:ext uri="{FF2B5EF4-FFF2-40B4-BE49-F238E27FC236}">
                <a16:creationId xmlns:a16="http://schemas.microsoft.com/office/drawing/2014/main" id="{5B23DC25-9742-4FD1-A578-374D94B79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A25F2-49F9-41C3-85F8-DA88B87EAC84}" type="datetimeFigureOut">
              <a:rPr lang="en-US" smtClean="0"/>
              <a:t>4/29/2022</a:t>
            </a:fld>
            <a:endParaRPr lang="en-US"/>
          </a:p>
        </p:txBody>
      </p:sp>
      <p:sp>
        <p:nvSpPr>
          <p:cNvPr id="5" name="Poraštės vietos rezervavimo ženklas 4">
            <a:extLst>
              <a:ext uri="{FF2B5EF4-FFF2-40B4-BE49-F238E27FC236}">
                <a16:creationId xmlns:a16="http://schemas.microsoft.com/office/drawing/2014/main" id="{34134265-52DE-462E-A691-AF99255EDA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kaidrės numerio vietos rezervavimo ženklas 5">
            <a:extLst>
              <a:ext uri="{FF2B5EF4-FFF2-40B4-BE49-F238E27FC236}">
                <a16:creationId xmlns:a16="http://schemas.microsoft.com/office/drawing/2014/main" id="{1ABC3466-CE68-4F03-81D7-3E8DC016D7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3F757E-052F-4B72-A221-350E9ADD48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4061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Pavadinimas ir vertikalus tekst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>
            <a:extLst>
              <a:ext uri="{FF2B5EF4-FFF2-40B4-BE49-F238E27FC236}">
                <a16:creationId xmlns:a16="http://schemas.microsoft.com/office/drawing/2014/main" id="{C79366D9-97FD-48B1-A4B4-1B84FF9C3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/>
              <a:t>Spustelėję redaguokite stilių</a:t>
            </a:r>
            <a:endParaRPr lang="en-US"/>
          </a:p>
        </p:txBody>
      </p:sp>
      <p:sp>
        <p:nvSpPr>
          <p:cNvPr id="3" name="Vertikalaus teksto vietos rezervavimo ženklas 2">
            <a:extLst>
              <a:ext uri="{FF2B5EF4-FFF2-40B4-BE49-F238E27FC236}">
                <a16:creationId xmlns:a16="http://schemas.microsoft.com/office/drawing/2014/main" id="{80DDDA61-6DC6-4274-BB04-87177415DA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lt-LT"/>
              <a:t>Spustelėkite, kad galėtumėte redaguoti šablono teksto stilius</a:t>
            </a:r>
          </a:p>
          <a:p>
            <a:pPr lvl="1"/>
            <a:r>
              <a:rPr lang="lt-LT"/>
              <a:t>Antras lygis</a:t>
            </a:r>
          </a:p>
          <a:p>
            <a:pPr lvl="2"/>
            <a:r>
              <a:rPr lang="lt-LT"/>
              <a:t>Trečias lygis</a:t>
            </a:r>
          </a:p>
          <a:p>
            <a:pPr lvl="3"/>
            <a:r>
              <a:rPr lang="lt-LT"/>
              <a:t>Ketvirtas lygis</a:t>
            </a:r>
          </a:p>
          <a:p>
            <a:pPr lvl="4"/>
            <a:r>
              <a:rPr lang="lt-LT"/>
              <a:t>Penktas lygis</a:t>
            </a:r>
            <a:endParaRPr lang="en-US"/>
          </a:p>
        </p:txBody>
      </p:sp>
      <p:sp>
        <p:nvSpPr>
          <p:cNvPr id="4" name="Datos vietos rezervavimo ženklas 3">
            <a:extLst>
              <a:ext uri="{FF2B5EF4-FFF2-40B4-BE49-F238E27FC236}">
                <a16:creationId xmlns:a16="http://schemas.microsoft.com/office/drawing/2014/main" id="{7363BF3C-AEDD-48E5-AD9B-1DF282C74F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A25F2-49F9-41C3-85F8-DA88B87EAC84}" type="datetimeFigureOut">
              <a:rPr lang="en-US" smtClean="0"/>
              <a:t>4/29/2022</a:t>
            </a:fld>
            <a:endParaRPr lang="en-US"/>
          </a:p>
        </p:txBody>
      </p:sp>
      <p:sp>
        <p:nvSpPr>
          <p:cNvPr id="5" name="Poraštės vietos rezervavimo ženklas 4">
            <a:extLst>
              <a:ext uri="{FF2B5EF4-FFF2-40B4-BE49-F238E27FC236}">
                <a16:creationId xmlns:a16="http://schemas.microsoft.com/office/drawing/2014/main" id="{780FCC7E-F9B1-4467-97BC-EF838AF518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kaidrės numerio vietos rezervavimo ženklas 5">
            <a:extLst>
              <a:ext uri="{FF2B5EF4-FFF2-40B4-BE49-F238E27FC236}">
                <a16:creationId xmlns:a16="http://schemas.microsoft.com/office/drawing/2014/main" id="{05CF57FF-E6C5-4058-A5BA-EC941BA78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3F757E-052F-4B72-A221-350E9ADD48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5405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us pavadinimas ir tekst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us pavadinimas 1">
            <a:extLst>
              <a:ext uri="{FF2B5EF4-FFF2-40B4-BE49-F238E27FC236}">
                <a16:creationId xmlns:a16="http://schemas.microsoft.com/office/drawing/2014/main" id="{21416B89-06CB-40FD-BFC8-BFAC46E5D3D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lt-LT"/>
              <a:t>Spustelėję redaguokite stilių</a:t>
            </a:r>
            <a:endParaRPr lang="en-US"/>
          </a:p>
        </p:txBody>
      </p:sp>
      <p:sp>
        <p:nvSpPr>
          <p:cNvPr id="3" name="Vertikalaus teksto vietos rezervavimo ženklas 2">
            <a:extLst>
              <a:ext uri="{FF2B5EF4-FFF2-40B4-BE49-F238E27FC236}">
                <a16:creationId xmlns:a16="http://schemas.microsoft.com/office/drawing/2014/main" id="{503DBF41-F026-4CE9-A39F-2F27FB38DC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lt-LT"/>
              <a:t>Spustelėkite, kad galėtumėte redaguoti šablono teksto stilius</a:t>
            </a:r>
          </a:p>
          <a:p>
            <a:pPr lvl="1"/>
            <a:r>
              <a:rPr lang="lt-LT"/>
              <a:t>Antras lygis</a:t>
            </a:r>
          </a:p>
          <a:p>
            <a:pPr lvl="2"/>
            <a:r>
              <a:rPr lang="lt-LT"/>
              <a:t>Trečias lygis</a:t>
            </a:r>
          </a:p>
          <a:p>
            <a:pPr lvl="3"/>
            <a:r>
              <a:rPr lang="lt-LT"/>
              <a:t>Ketvirtas lygis</a:t>
            </a:r>
          </a:p>
          <a:p>
            <a:pPr lvl="4"/>
            <a:r>
              <a:rPr lang="lt-LT"/>
              <a:t>Penktas lygis</a:t>
            </a:r>
            <a:endParaRPr lang="en-US"/>
          </a:p>
        </p:txBody>
      </p:sp>
      <p:sp>
        <p:nvSpPr>
          <p:cNvPr id="4" name="Datos vietos rezervavimo ženklas 3">
            <a:extLst>
              <a:ext uri="{FF2B5EF4-FFF2-40B4-BE49-F238E27FC236}">
                <a16:creationId xmlns:a16="http://schemas.microsoft.com/office/drawing/2014/main" id="{76104144-A951-45DA-9E53-96A475F1A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A25F2-49F9-41C3-85F8-DA88B87EAC84}" type="datetimeFigureOut">
              <a:rPr lang="en-US" smtClean="0"/>
              <a:t>4/29/2022</a:t>
            </a:fld>
            <a:endParaRPr lang="en-US"/>
          </a:p>
        </p:txBody>
      </p:sp>
      <p:sp>
        <p:nvSpPr>
          <p:cNvPr id="5" name="Poraštės vietos rezervavimo ženklas 4">
            <a:extLst>
              <a:ext uri="{FF2B5EF4-FFF2-40B4-BE49-F238E27FC236}">
                <a16:creationId xmlns:a16="http://schemas.microsoft.com/office/drawing/2014/main" id="{6A48DCE1-B38C-43B1-B69B-424747C079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kaidrės numerio vietos rezervavimo ženklas 5">
            <a:extLst>
              <a:ext uri="{FF2B5EF4-FFF2-40B4-BE49-F238E27FC236}">
                <a16:creationId xmlns:a16="http://schemas.microsoft.com/office/drawing/2014/main" id="{3089A56E-D579-4E5B-9BC7-49ADEDA00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3F757E-052F-4B72-A221-350E9ADD48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43422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Pavadinimas ir turiny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>
            <a:extLst>
              <a:ext uri="{FF2B5EF4-FFF2-40B4-BE49-F238E27FC236}">
                <a16:creationId xmlns:a16="http://schemas.microsoft.com/office/drawing/2014/main" id="{B376ACE8-48E2-4FF6-A220-019CD47E59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/>
              <a:t>Spustelėję redaguokite stilių</a:t>
            </a:r>
            <a:endParaRPr lang="en-US"/>
          </a:p>
        </p:txBody>
      </p:sp>
      <p:sp>
        <p:nvSpPr>
          <p:cNvPr id="3" name="Turinio vietos rezervavimo ženklas 2">
            <a:extLst>
              <a:ext uri="{FF2B5EF4-FFF2-40B4-BE49-F238E27FC236}">
                <a16:creationId xmlns:a16="http://schemas.microsoft.com/office/drawing/2014/main" id="{40A2950A-F44F-4A29-A7C9-48AB0B2D57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lt-LT"/>
              <a:t>Spustelėkite, kad galėtumėte redaguoti šablono teksto stilius</a:t>
            </a:r>
          </a:p>
          <a:p>
            <a:pPr lvl="1"/>
            <a:r>
              <a:rPr lang="lt-LT"/>
              <a:t>Antras lygis</a:t>
            </a:r>
          </a:p>
          <a:p>
            <a:pPr lvl="2"/>
            <a:r>
              <a:rPr lang="lt-LT"/>
              <a:t>Trečias lygis</a:t>
            </a:r>
          </a:p>
          <a:p>
            <a:pPr lvl="3"/>
            <a:r>
              <a:rPr lang="lt-LT"/>
              <a:t>Ketvirtas lygis</a:t>
            </a:r>
          </a:p>
          <a:p>
            <a:pPr lvl="4"/>
            <a:r>
              <a:rPr lang="lt-LT"/>
              <a:t>Penktas lygis</a:t>
            </a:r>
            <a:endParaRPr lang="en-US"/>
          </a:p>
        </p:txBody>
      </p:sp>
      <p:sp>
        <p:nvSpPr>
          <p:cNvPr id="4" name="Datos vietos rezervavimo ženklas 3">
            <a:extLst>
              <a:ext uri="{FF2B5EF4-FFF2-40B4-BE49-F238E27FC236}">
                <a16:creationId xmlns:a16="http://schemas.microsoft.com/office/drawing/2014/main" id="{ADD89D74-A437-45D5-8A44-B913B9AA0C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A25F2-49F9-41C3-85F8-DA88B87EAC84}" type="datetimeFigureOut">
              <a:rPr lang="en-US" smtClean="0"/>
              <a:t>4/29/2022</a:t>
            </a:fld>
            <a:endParaRPr lang="en-US"/>
          </a:p>
        </p:txBody>
      </p:sp>
      <p:sp>
        <p:nvSpPr>
          <p:cNvPr id="5" name="Poraštės vietos rezervavimo ženklas 4">
            <a:extLst>
              <a:ext uri="{FF2B5EF4-FFF2-40B4-BE49-F238E27FC236}">
                <a16:creationId xmlns:a16="http://schemas.microsoft.com/office/drawing/2014/main" id="{C4C946AE-0422-4D2F-A01F-C7AD3325CF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kaidrės numerio vietos rezervavimo ženklas 5">
            <a:extLst>
              <a:ext uri="{FF2B5EF4-FFF2-40B4-BE49-F238E27FC236}">
                <a16:creationId xmlns:a16="http://schemas.microsoft.com/office/drawing/2014/main" id="{14CBBBFB-BCAE-461A-A646-DF5DF2F51F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3F757E-052F-4B72-A221-350E9ADD48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5987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kcijos antrašt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>
            <a:extLst>
              <a:ext uri="{FF2B5EF4-FFF2-40B4-BE49-F238E27FC236}">
                <a16:creationId xmlns:a16="http://schemas.microsoft.com/office/drawing/2014/main" id="{A23D6EDD-E11D-4B70-ACB4-F919133F20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lt-LT"/>
              <a:t>Spustelėję redaguokite stilių</a:t>
            </a:r>
            <a:endParaRPr lang="en-US"/>
          </a:p>
        </p:txBody>
      </p:sp>
      <p:sp>
        <p:nvSpPr>
          <p:cNvPr id="3" name="Teksto vietos rezervavimo ženklas 2">
            <a:extLst>
              <a:ext uri="{FF2B5EF4-FFF2-40B4-BE49-F238E27FC236}">
                <a16:creationId xmlns:a16="http://schemas.microsoft.com/office/drawing/2014/main" id="{84366C76-0C4D-486A-8B2B-394D2F0763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lt-LT"/>
              <a:t>Spustelėkite, kad galėtumėte redaguoti šablono teksto stilius</a:t>
            </a:r>
          </a:p>
        </p:txBody>
      </p:sp>
      <p:sp>
        <p:nvSpPr>
          <p:cNvPr id="4" name="Datos vietos rezervavimo ženklas 3">
            <a:extLst>
              <a:ext uri="{FF2B5EF4-FFF2-40B4-BE49-F238E27FC236}">
                <a16:creationId xmlns:a16="http://schemas.microsoft.com/office/drawing/2014/main" id="{0A745587-5437-4CE1-BFD9-9E11BBB721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A25F2-49F9-41C3-85F8-DA88B87EAC84}" type="datetimeFigureOut">
              <a:rPr lang="en-US" smtClean="0"/>
              <a:t>4/29/2022</a:t>
            </a:fld>
            <a:endParaRPr lang="en-US"/>
          </a:p>
        </p:txBody>
      </p:sp>
      <p:sp>
        <p:nvSpPr>
          <p:cNvPr id="5" name="Poraštės vietos rezervavimo ženklas 4">
            <a:extLst>
              <a:ext uri="{FF2B5EF4-FFF2-40B4-BE49-F238E27FC236}">
                <a16:creationId xmlns:a16="http://schemas.microsoft.com/office/drawing/2014/main" id="{F2F83CB0-F6A9-47DF-AB08-7475B93048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kaidrės numerio vietos rezervavimo ženklas 5">
            <a:extLst>
              <a:ext uri="{FF2B5EF4-FFF2-40B4-BE49-F238E27FC236}">
                <a16:creationId xmlns:a16="http://schemas.microsoft.com/office/drawing/2014/main" id="{D0AEBC4D-C1C1-46F6-9A1D-4E7966398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3F757E-052F-4B72-A221-350E9ADD48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7401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 turinia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>
            <a:extLst>
              <a:ext uri="{FF2B5EF4-FFF2-40B4-BE49-F238E27FC236}">
                <a16:creationId xmlns:a16="http://schemas.microsoft.com/office/drawing/2014/main" id="{F62C351B-8E50-4ABB-B343-50CFDD1B4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/>
              <a:t>Spustelėję redaguokite stilių</a:t>
            </a:r>
            <a:endParaRPr lang="en-US"/>
          </a:p>
        </p:txBody>
      </p:sp>
      <p:sp>
        <p:nvSpPr>
          <p:cNvPr id="3" name="Turinio vietos rezervavimo ženklas 2">
            <a:extLst>
              <a:ext uri="{FF2B5EF4-FFF2-40B4-BE49-F238E27FC236}">
                <a16:creationId xmlns:a16="http://schemas.microsoft.com/office/drawing/2014/main" id="{2B46A06B-A7E8-4CF1-B5FC-5D98801907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lt-LT"/>
              <a:t>Spustelėkite, kad galėtumėte redaguoti šablono teksto stilius</a:t>
            </a:r>
          </a:p>
          <a:p>
            <a:pPr lvl="1"/>
            <a:r>
              <a:rPr lang="lt-LT"/>
              <a:t>Antras lygis</a:t>
            </a:r>
          </a:p>
          <a:p>
            <a:pPr lvl="2"/>
            <a:r>
              <a:rPr lang="lt-LT"/>
              <a:t>Trečias lygis</a:t>
            </a:r>
          </a:p>
          <a:p>
            <a:pPr lvl="3"/>
            <a:r>
              <a:rPr lang="lt-LT"/>
              <a:t>Ketvirtas lygis</a:t>
            </a:r>
          </a:p>
          <a:p>
            <a:pPr lvl="4"/>
            <a:r>
              <a:rPr lang="lt-LT"/>
              <a:t>Penktas lygis</a:t>
            </a:r>
            <a:endParaRPr lang="en-US"/>
          </a:p>
        </p:txBody>
      </p:sp>
      <p:sp>
        <p:nvSpPr>
          <p:cNvPr id="4" name="Turinio vietos rezervavimo ženklas 3">
            <a:extLst>
              <a:ext uri="{FF2B5EF4-FFF2-40B4-BE49-F238E27FC236}">
                <a16:creationId xmlns:a16="http://schemas.microsoft.com/office/drawing/2014/main" id="{1283C312-4AFB-486C-941C-1830C019BC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lt-LT"/>
              <a:t>Spustelėkite, kad galėtumėte redaguoti šablono teksto stilius</a:t>
            </a:r>
          </a:p>
          <a:p>
            <a:pPr lvl="1"/>
            <a:r>
              <a:rPr lang="lt-LT"/>
              <a:t>Antras lygis</a:t>
            </a:r>
          </a:p>
          <a:p>
            <a:pPr lvl="2"/>
            <a:r>
              <a:rPr lang="lt-LT"/>
              <a:t>Trečias lygis</a:t>
            </a:r>
          </a:p>
          <a:p>
            <a:pPr lvl="3"/>
            <a:r>
              <a:rPr lang="lt-LT"/>
              <a:t>Ketvirtas lygis</a:t>
            </a:r>
          </a:p>
          <a:p>
            <a:pPr lvl="4"/>
            <a:r>
              <a:rPr lang="lt-LT"/>
              <a:t>Penktas lygis</a:t>
            </a:r>
            <a:endParaRPr lang="en-US"/>
          </a:p>
        </p:txBody>
      </p:sp>
      <p:sp>
        <p:nvSpPr>
          <p:cNvPr id="5" name="Datos vietos rezervavimo ženklas 4">
            <a:extLst>
              <a:ext uri="{FF2B5EF4-FFF2-40B4-BE49-F238E27FC236}">
                <a16:creationId xmlns:a16="http://schemas.microsoft.com/office/drawing/2014/main" id="{D9D01FA4-48F6-472D-B295-A290EE217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A25F2-49F9-41C3-85F8-DA88B87EAC84}" type="datetimeFigureOut">
              <a:rPr lang="en-US" smtClean="0"/>
              <a:t>4/29/2022</a:t>
            </a:fld>
            <a:endParaRPr lang="en-US"/>
          </a:p>
        </p:txBody>
      </p:sp>
      <p:sp>
        <p:nvSpPr>
          <p:cNvPr id="6" name="Poraštės vietos rezervavimo ženklas 5">
            <a:extLst>
              <a:ext uri="{FF2B5EF4-FFF2-40B4-BE49-F238E27FC236}">
                <a16:creationId xmlns:a16="http://schemas.microsoft.com/office/drawing/2014/main" id="{84BBB7C9-C84B-4DA2-AFEB-CC44059A37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kaidrės numerio vietos rezervavimo ženklas 6">
            <a:extLst>
              <a:ext uri="{FF2B5EF4-FFF2-40B4-BE49-F238E27FC236}">
                <a16:creationId xmlns:a16="http://schemas.microsoft.com/office/drawing/2014/main" id="{1622FE91-A6A7-4294-8CD5-FD1EF5A000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3F757E-052F-4B72-A221-350E9ADD48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8829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Lyginim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>
            <a:extLst>
              <a:ext uri="{FF2B5EF4-FFF2-40B4-BE49-F238E27FC236}">
                <a16:creationId xmlns:a16="http://schemas.microsoft.com/office/drawing/2014/main" id="{6041071B-4ACC-4C0B-8010-55EE26C102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lt-LT"/>
              <a:t>Spustelėję redaguokite stilių</a:t>
            </a:r>
            <a:endParaRPr lang="en-US"/>
          </a:p>
        </p:txBody>
      </p:sp>
      <p:sp>
        <p:nvSpPr>
          <p:cNvPr id="3" name="Teksto vietos rezervavimo ženklas 2">
            <a:extLst>
              <a:ext uri="{FF2B5EF4-FFF2-40B4-BE49-F238E27FC236}">
                <a16:creationId xmlns:a16="http://schemas.microsoft.com/office/drawing/2014/main" id="{02DABFEE-4855-4B23-B650-7C734C7BBD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lt-LT"/>
              <a:t>Spustelėkite, kad galėtumėte redaguoti šablono teksto stilius</a:t>
            </a:r>
          </a:p>
        </p:txBody>
      </p:sp>
      <p:sp>
        <p:nvSpPr>
          <p:cNvPr id="4" name="Turinio vietos rezervavimo ženklas 3">
            <a:extLst>
              <a:ext uri="{FF2B5EF4-FFF2-40B4-BE49-F238E27FC236}">
                <a16:creationId xmlns:a16="http://schemas.microsoft.com/office/drawing/2014/main" id="{B4582ACB-6D5B-4D5B-AAE2-43F87C6168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lt-LT"/>
              <a:t>Spustelėkite, kad galėtumėte redaguoti šablono teksto stilius</a:t>
            </a:r>
          </a:p>
          <a:p>
            <a:pPr lvl="1"/>
            <a:r>
              <a:rPr lang="lt-LT"/>
              <a:t>Antras lygis</a:t>
            </a:r>
          </a:p>
          <a:p>
            <a:pPr lvl="2"/>
            <a:r>
              <a:rPr lang="lt-LT"/>
              <a:t>Trečias lygis</a:t>
            </a:r>
          </a:p>
          <a:p>
            <a:pPr lvl="3"/>
            <a:r>
              <a:rPr lang="lt-LT"/>
              <a:t>Ketvirtas lygis</a:t>
            </a:r>
          </a:p>
          <a:p>
            <a:pPr lvl="4"/>
            <a:r>
              <a:rPr lang="lt-LT"/>
              <a:t>Penktas lygis</a:t>
            </a:r>
            <a:endParaRPr lang="en-US"/>
          </a:p>
        </p:txBody>
      </p:sp>
      <p:sp>
        <p:nvSpPr>
          <p:cNvPr id="5" name="Teksto vietos rezervavimo ženklas 4">
            <a:extLst>
              <a:ext uri="{FF2B5EF4-FFF2-40B4-BE49-F238E27FC236}">
                <a16:creationId xmlns:a16="http://schemas.microsoft.com/office/drawing/2014/main" id="{AD015E86-49DA-4D35-9B83-39F15249FF5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lt-LT"/>
              <a:t>Spustelėkite, kad galėtumėte redaguoti šablono teksto stilius</a:t>
            </a:r>
          </a:p>
        </p:txBody>
      </p:sp>
      <p:sp>
        <p:nvSpPr>
          <p:cNvPr id="6" name="Turinio vietos rezervavimo ženklas 5">
            <a:extLst>
              <a:ext uri="{FF2B5EF4-FFF2-40B4-BE49-F238E27FC236}">
                <a16:creationId xmlns:a16="http://schemas.microsoft.com/office/drawing/2014/main" id="{C5845B01-BB61-4C00-8EFD-327425D2E8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lt-LT"/>
              <a:t>Spustelėkite, kad galėtumėte redaguoti šablono teksto stilius</a:t>
            </a:r>
          </a:p>
          <a:p>
            <a:pPr lvl="1"/>
            <a:r>
              <a:rPr lang="lt-LT"/>
              <a:t>Antras lygis</a:t>
            </a:r>
          </a:p>
          <a:p>
            <a:pPr lvl="2"/>
            <a:r>
              <a:rPr lang="lt-LT"/>
              <a:t>Trečias lygis</a:t>
            </a:r>
          </a:p>
          <a:p>
            <a:pPr lvl="3"/>
            <a:r>
              <a:rPr lang="lt-LT"/>
              <a:t>Ketvirtas lygis</a:t>
            </a:r>
          </a:p>
          <a:p>
            <a:pPr lvl="4"/>
            <a:r>
              <a:rPr lang="lt-LT"/>
              <a:t>Penktas lygis</a:t>
            </a:r>
            <a:endParaRPr lang="en-US"/>
          </a:p>
        </p:txBody>
      </p:sp>
      <p:sp>
        <p:nvSpPr>
          <p:cNvPr id="7" name="Datos vietos rezervavimo ženklas 6">
            <a:extLst>
              <a:ext uri="{FF2B5EF4-FFF2-40B4-BE49-F238E27FC236}">
                <a16:creationId xmlns:a16="http://schemas.microsoft.com/office/drawing/2014/main" id="{D4132EB2-7FDC-4B5F-BF3B-E8DB45DF2A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A25F2-49F9-41C3-85F8-DA88B87EAC84}" type="datetimeFigureOut">
              <a:rPr lang="en-US" smtClean="0"/>
              <a:t>4/29/2022</a:t>
            </a:fld>
            <a:endParaRPr lang="en-US"/>
          </a:p>
        </p:txBody>
      </p:sp>
      <p:sp>
        <p:nvSpPr>
          <p:cNvPr id="8" name="Poraštės vietos rezervavimo ženklas 7">
            <a:extLst>
              <a:ext uri="{FF2B5EF4-FFF2-40B4-BE49-F238E27FC236}">
                <a16:creationId xmlns:a16="http://schemas.microsoft.com/office/drawing/2014/main" id="{7BF0A8BF-CDA2-4095-9655-388E4C041D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kaidrės numerio vietos rezervavimo ženklas 8">
            <a:extLst>
              <a:ext uri="{FF2B5EF4-FFF2-40B4-BE49-F238E27FC236}">
                <a16:creationId xmlns:a16="http://schemas.microsoft.com/office/drawing/2014/main" id="{8E6CDA12-BBD1-4D95-9EAF-BD2960F51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3F757E-052F-4B72-A221-350E9ADD48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491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k pavadinim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>
            <a:extLst>
              <a:ext uri="{FF2B5EF4-FFF2-40B4-BE49-F238E27FC236}">
                <a16:creationId xmlns:a16="http://schemas.microsoft.com/office/drawing/2014/main" id="{FE8B4695-E1C1-4C3A-8498-E82C5B151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/>
              <a:t>Spustelėję redaguokite stilių</a:t>
            </a:r>
            <a:endParaRPr lang="en-US"/>
          </a:p>
        </p:txBody>
      </p:sp>
      <p:sp>
        <p:nvSpPr>
          <p:cNvPr id="3" name="Datos vietos rezervavimo ženklas 2">
            <a:extLst>
              <a:ext uri="{FF2B5EF4-FFF2-40B4-BE49-F238E27FC236}">
                <a16:creationId xmlns:a16="http://schemas.microsoft.com/office/drawing/2014/main" id="{A83954AB-01E0-4D17-8BC6-3A80018848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A25F2-49F9-41C3-85F8-DA88B87EAC84}" type="datetimeFigureOut">
              <a:rPr lang="en-US" smtClean="0"/>
              <a:t>4/29/2022</a:t>
            </a:fld>
            <a:endParaRPr lang="en-US"/>
          </a:p>
        </p:txBody>
      </p:sp>
      <p:sp>
        <p:nvSpPr>
          <p:cNvPr id="4" name="Poraštės vietos rezervavimo ženklas 3">
            <a:extLst>
              <a:ext uri="{FF2B5EF4-FFF2-40B4-BE49-F238E27FC236}">
                <a16:creationId xmlns:a16="http://schemas.microsoft.com/office/drawing/2014/main" id="{3CD218F9-66E0-4BBE-9029-BC57BCA9D8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kaidrės numerio vietos rezervavimo ženklas 4">
            <a:extLst>
              <a:ext uri="{FF2B5EF4-FFF2-40B4-BE49-F238E27FC236}">
                <a16:creationId xmlns:a16="http://schemas.microsoft.com/office/drawing/2014/main" id="{0A066C5D-D97F-426B-B051-909FBDF1A1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3F757E-052F-4B72-A221-350E9ADD48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5927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ušč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os vietos rezervavimo ženklas 1">
            <a:extLst>
              <a:ext uri="{FF2B5EF4-FFF2-40B4-BE49-F238E27FC236}">
                <a16:creationId xmlns:a16="http://schemas.microsoft.com/office/drawing/2014/main" id="{FDACCAC8-C0FF-4E79-AC41-4B94C25D39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A25F2-49F9-41C3-85F8-DA88B87EAC84}" type="datetimeFigureOut">
              <a:rPr lang="en-US" smtClean="0"/>
              <a:t>4/29/2022</a:t>
            </a:fld>
            <a:endParaRPr lang="en-US"/>
          </a:p>
        </p:txBody>
      </p:sp>
      <p:sp>
        <p:nvSpPr>
          <p:cNvPr id="3" name="Poraštės vietos rezervavimo ženklas 2">
            <a:extLst>
              <a:ext uri="{FF2B5EF4-FFF2-40B4-BE49-F238E27FC236}">
                <a16:creationId xmlns:a16="http://schemas.microsoft.com/office/drawing/2014/main" id="{DE78DC2E-E04E-4AFF-BB2F-F9D4670A47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kaidrės numerio vietos rezervavimo ženklas 3">
            <a:extLst>
              <a:ext uri="{FF2B5EF4-FFF2-40B4-BE49-F238E27FC236}">
                <a16:creationId xmlns:a16="http://schemas.microsoft.com/office/drawing/2014/main" id="{29759971-4986-45F0-893F-651C58A33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3F757E-052F-4B72-A221-350E9ADD48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8417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urinys ir antrašt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>
            <a:extLst>
              <a:ext uri="{FF2B5EF4-FFF2-40B4-BE49-F238E27FC236}">
                <a16:creationId xmlns:a16="http://schemas.microsoft.com/office/drawing/2014/main" id="{BC73C5C3-A5DF-4AEC-B804-99DF3B6269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lt-LT"/>
              <a:t>Spustelėję redaguokite stilių</a:t>
            </a:r>
            <a:endParaRPr lang="en-US"/>
          </a:p>
        </p:txBody>
      </p:sp>
      <p:sp>
        <p:nvSpPr>
          <p:cNvPr id="3" name="Turinio vietos rezervavimo ženklas 2">
            <a:extLst>
              <a:ext uri="{FF2B5EF4-FFF2-40B4-BE49-F238E27FC236}">
                <a16:creationId xmlns:a16="http://schemas.microsoft.com/office/drawing/2014/main" id="{7D8A5B16-704B-49F5-9A54-66B4AF88A0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lt-LT"/>
              <a:t>Spustelėkite, kad galėtumėte redaguoti šablono teksto stilius</a:t>
            </a:r>
          </a:p>
          <a:p>
            <a:pPr lvl="1"/>
            <a:r>
              <a:rPr lang="lt-LT"/>
              <a:t>Antras lygis</a:t>
            </a:r>
          </a:p>
          <a:p>
            <a:pPr lvl="2"/>
            <a:r>
              <a:rPr lang="lt-LT"/>
              <a:t>Trečias lygis</a:t>
            </a:r>
          </a:p>
          <a:p>
            <a:pPr lvl="3"/>
            <a:r>
              <a:rPr lang="lt-LT"/>
              <a:t>Ketvirtas lygis</a:t>
            </a:r>
          </a:p>
          <a:p>
            <a:pPr lvl="4"/>
            <a:r>
              <a:rPr lang="lt-LT"/>
              <a:t>Penktas lygis</a:t>
            </a:r>
            <a:endParaRPr lang="en-US"/>
          </a:p>
        </p:txBody>
      </p:sp>
      <p:sp>
        <p:nvSpPr>
          <p:cNvPr id="4" name="Teksto vietos rezervavimo ženklas 3">
            <a:extLst>
              <a:ext uri="{FF2B5EF4-FFF2-40B4-BE49-F238E27FC236}">
                <a16:creationId xmlns:a16="http://schemas.microsoft.com/office/drawing/2014/main" id="{FCCC7849-662A-418E-AA7F-A1748E2270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lt-LT"/>
              <a:t>Spustelėkite, kad galėtumėte redaguoti šablono teksto stilius</a:t>
            </a:r>
          </a:p>
        </p:txBody>
      </p:sp>
      <p:sp>
        <p:nvSpPr>
          <p:cNvPr id="5" name="Datos vietos rezervavimo ženklas 4">
            <a:extLst>
              <a:ext uri="{FF2B5EF4-FFF2-40B4-BE49-F238E27FC236}">
                <a16:creationId xmlns:a16="http://schemas.microsoft.com/office/drawing/2014/main" id="{C6F7DA33-CF23-484F-B38A-5EC7877D6D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A25F2-49F9-41C3-85F8-DA88B87EAC84}" type="datetimeFigureOut">
              <a:rPr lang="en-US" smtClean="0"/>
              <a:t>4/29/2022</a:t>
            </a:fld>
            <a:endParaRPr lang="en-US"/>
          </a:p>
        </p:txBody>
      </p:sp>
      <p:sp>
        <p:nvSpPr>
          <p:cNvPr id="6" name="Poraštės vietos rezervavimo ženklas 5">
            <a:extLst>
              <a:ext uri="{FF2B5EF4-FFF2-40B4-BE49-F238E27FC236}">
                <a16:creationId xmlns:a16="http://schemas.microsoft.com/office/drawing/2014/main" id="{2BF45545-5414-4E8F-B96A-810438C77B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kaidrės numerio vietos rezervavimo ženklas 6">
            <a:extLst>
              <a:ext uri="{FF2B5EF4-FFF2-40B4-BE49-F238E27FC236}">
                <a16:creationId xmlns:a16="http://schemas.microsoft.com/office/drawing/2014/main" id="{EE6F34EC-EA97-4B74-8EBD-AA7ECCAE5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3F757E-052F-4B72-A221-350E9ADD48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6787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aveikslėlis ir antrašt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>
            <a:extLst>
              <a:ext uri="{FF2B5EF4-FFF2-40B4-BE49-F238E27FC236}">
                <a16:creationId xmlns:a16="http://schemas.microsoft.com/office/drawing/2014/main" id="{B08FABFE-D999-4273-8E79-21A4A1A0A7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lt-LT"/>
              <a:t>Spustelėję redaguokite stilių</a:t>
            </a:r>
            <a:endParaRPr lang="en-US"/>
          </a:p>
        </p:txBody>
      </p:sp>
      <p:sp>
        <p:nvSpPr>
          <p:cNvPr id="3" name="Paveikslėlio vietos rezervavimo ženklas 2">
            <a:extLst>
              <a:ext uri="{FF2B5EF4-FFF2-40B4-BE49-F238E27FC236}">
                <a16:creationId xmlns:a16="http://schemas.microsoft.com/office/drawing/2014/main" id="{E1D9C9A5-B8A2-46FF-BBD3-428ED2494AE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ksto vietos rezervavimo ženklas 3">
            <a:extLst>
              <a:ext uri="{FF2B5EF4-FFF2-40B4-BE49-F238E27FC236}">
                <a16:creationId xmlns:a16="http://schemas.microsoft.com/office/drawing/2014/main" id="{2405B5F3-4E2C-4004-AF13-FE6D332937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lt-LT"/>
              <a:t>Spustelėkite, kad galėtumėte redaguoti šablono teksto stilius</a:t>
            </a:r>
          </a:p>
        </p:txBody>
      </p:sp>
      <p:sp>
        <p:nvSpPr>
          <p:cNvPr id="5" name="Datos vietos rezervavimo ženklas 4">
            <a:extLst>
              <a:ext uri="{FF2B5EF4-FFF2-40B4-BE49-F238E27FC236}">
                <a16:creationId xmlns:a16="http://schemas.microsoft.com/office/drawing/2014/main" id="{BD3B19E5-0548-49A7-A50B-3785DA6488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A25F2-49F9-41C3-85F8-DA88B87EAC84}" type="datetimeFigureOut">
              <a:rPr lang="en-US" smtClean="0"/>
              <a:t>4/29/2022</a:t>
            </a:fld>
            <a:endParaRPr lang="en-US"/>
          </a:p>
        </p:txBody>
      </p:sp>
      <p:sp>
        <p:nvSpPr>
          <p:cNvPr id="6" name="Poraštės vietos rezervavimo ženklas 5">
            <a:extLst>
              <a:ext uri="{FF2B5EF4-FFF2-40B4-BE49-F238E27FC236}">
                <a16:creationId xmlns:a16="http://schemas.microsoft.com/office/drawing/2014/main" id="{ADD5350D-C7CF-4DE4-BAD9-B002794FE9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kaidrės numerio vietos rezervavimo ženklas 6">
            <a:extLst>
              <a:ext uri="{FF2B5EF4-FFF2-40B4-BE49-F238E27FC236}">
                <a16:creationId xmlns:a16="http://schemas.microsoft.com/office/drawing/2014/main" id="{D9FA63FA-AB4A-46D2-9DE7-3BC493081F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3F757E-052F-4B72-A221-350E9ADD48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3254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o vietos rezervavimo ženklas 1">
            <a:extLst>
              <a:ext uri="{FF2B5EF4-FFF2-40B4-BE49-F238E27FC236}">
                <a16:creationId xmlns:a16="http://schemas.microsoft.com/office/drawing/2014/main" id="{A964169C-ADE3-4EF1-AF6E-A07CAD973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lt-LT"/>
              <a:t>Spustelėję redaguokite stilių</a:t>
            </a:r>
            <a:endParaRPr lang="en-US"/>
          </a:p>
        </p:txBody>
      </p:sp>
      <p:sp>
        <p:nvSpPr>
          <p:cNvPr id="3" name="Teksto vietos rezervavimo ženklas 2">
            <a:extLst>
              <a:ext uri="{FF2B5EF4-FFF2-40B4-BE49-F238E27FC236}">
                <a16:creationId xmlns:a16="http://schemas.microsoft.com/office/drawing/2014/main" id="{4A648C4F-DCC3-49D4-987F-A9B488181B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lt-LT"/>
              <a:t>Spustelėkite, kad galėtumėte redaguoti šablono teksto stilius</a:t>
            </a:r>
          </a:p>
          <a:p>
            <a:pPr lvl="1"/>
            <a:r>
              <a:rPr lang="lt-LT"/>
              <a:t>Antras lygis</a:t>
            </a:r>
          </a:p>
          <a:p>
            <a:pPr lvl="2"/>
            <a:r>
              <a:rPr lang="lt-LT"/>
              <a:t>Trečias lygis</a:t>
            </a:r>
          </a:p>
          <a:p>
            <a:pPr lvl="3"/>
            <a:r>
              <a:rPr lang="lt-LT"/>
              <a:t>Ketvirtas lygis</a:t>
            </a:r>
          </a:p>
          <a:p>
            <a:pPr lvl="4"/>
            <a:r>
              <a:rPr lang="lt-LT"/>
              <a:t>Penktas lygis</a:t>
            </a:r>
            <a:endParaRPr lang="en-US"/>
          </a:p>
        </p:txBody>
      </p:sp>
      <p:sp>
        <p:nvSpPr>
          <p:cNvPr id="4" name="Datos vietos rezervavimo ženklas 3">
            <a:extLst>
              <a:ext uri="{FF2B5EF4-FFF2-40B4-BE49-F238E27FC236}">
                <a16:creationId xmlns:a16="http://schemas.microsoft.com/office/drawing/2014/main" id="{C34F9883-CBEC-4D4E-A52B-2F191F799D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4A25F2-49F9-41C3-85F8-DA88B87EAC84}" type="datetimeFigureOut">
              <a:rPr lang="en-US" smtClean="0"/>
              <a:t>4/29/2022</a:t>
            </a:fld>
            <a:endParaRPr lang="en-US"/>
          </a:p>
        </p:txBody>
      </p:sp>
      <p:sp>
        <p:nvSpPr>
          <p:cNvPr id="5" name="Poraštės vietos rezervavimo ženklas 4">
            <a:extLst>
              <a:ext uri="{FF2B5EF4-FFF2-40B4-BE49-F238E27FC236}">
                <a16:creationId xmlns:a16="http://schemas.microsoft.com/office/drawing/2014/main" id="{F7ACCAC1-BBE3-497B-A5B1-EDE4012FDA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kaidrės numerio vietos rezervavimo ženklas 5">
            <a:extLst>
              <a:ext uri="{FF2B5EF4-FFF2-40B4-BE49-F238E27FC236}">
                <a16:creationId xmlns:a16="http://schemas.microsoft.com/office/drawing/2014/main" id="{76B39268-FFB2-4106-AD93-46C24F40F1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3F757E-052F-4B72-A221-350E9ADD48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1867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www.prieglaudele-main.com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>
            <a:extLst>
              <a:ext uri="{FF2B5EF4-FFF2-40B4-BE49-F238E27FC236}">
                <a16:creationId xmlns:a16="http://schemas.microsoft.com/office/drawing/2014/main" id="{66A0171C-5D27-433F-8879-E13BA874D9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477837"/>
          </a:xfrm>
        </p:spPr>
        <p:txBody>
          <a:bodyPr>
            <a:normAutofit fontScale="90000"/>
          </a:bodyPr>
          <a:lstStyle/>
          <a:p>
            <a:r>
              <a:rPr lang="en-US" sz="2000" dirty="0"/>
              <a:t>Nar</a:t>
            </a:r>
            <a:r>
              <a:rPr lang="lt-LT" sz="2000" dirty="0" err="1"/>
              <a:t>šyklėje</a:t>
            </a:r>
            <a:r>
              <a:rPr lang="lt-LT" sz="2000" dirty="0"/>
              <a:t> suvedate adresą </a:t>
            </a:r>
            <a:r>
              <a:rPr lang="lt-LT" sz="2000" dirty="0">
                <a:hlinkClick r:id="rId2"/>
              </a:rPr>
              <a:t>www.prieglaudele-main.com</a:t>
            </a:r>
            <a:r>
              <a:rPr lang="lt-LT" sz="2000" dirty="0"/>
              <a:t> ir patenkate į pagrindinį puslapį</a:t>
            </a:r>
            <a:endParaRPr lang="en-US" sz="2000" dirty="0"/>
          </a:p>
        </p:txBody>
      </p:sp>
      <p:sp>
        <p:nvSpPr>
          <p:cNvPr id="3" name="Antrinis pavadinimas 2">
            <a:extLst>
              <a:ext uri="{FF2B5EF4-FFF2-40B4-BE49-F238E27FC236}">
                <a16:creationId xmlns:a16="http://schemas.microsoft.com/office/drawing/2014/main" id="{FAB1CC7F-B134-4057-87A2-951A7A8FCD9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aveikslėlis 4">
            <a:extLst>
              <a:ext uri="{FF2B5EF4-FFF2-40B4-BE49-F238E27FC236}">
                <a16:creationId xmlns:a16="http://schemas.microsoft.com/office/drawing/2014/main" id="{5E711398-78EE-4C85-A9B1-B9E96D9E56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1702221"/>
            <a:ext cx="9525200" cy="4343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0755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>
            <a:extLst>
              <a:ext uri="{FF2B5EF4-FFF2-40B4-BE49-F238E27FC236}">
                <a16:creationId xmlns:a16="http://schemas.microsoft.com/office/drawing/2014/main" id="{3272FB24-7331-4290-993D-1B0E4E368F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lt-LT" dirty="0">
                <a:solidFill>
                  <a:schemeClr val="accent1">
                    <a:lumMod val="75000"/>
                  </a:schemeClr>
                </a:solidFill>
              </a:rPr>
              <a:t>Aprašyme matosi gyvūnų vardas, amžius bei kokiai kategorijai priklauso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5" name="Turinio vietos rezervavimo ženklas 4">
            <a:extLst>
              <a:ext uri="{FF2B5EF4-FFF2-40B4-BE49-F238E27FC236}">
                <a16:creationId xmlns:a16="http://schemas.microsoft.com/office/drawing/2014/main" id="{4A17C05E-05A4-40D1-B44A-9DC92029FD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05436" y="1825625"/>
            <a:ext cx="5181127" cy="4351338"/>
          </a:xfrm>
        </p:spPr>
      </p:pic>
    </p:spTree>
    <p:extLst>
      <p:ext uri="{BB962C8B-B14F-4D97-AF65-F5344CB8AC3E}">
        <p14:creationId xmlns:p14="http://schemas.microsoft.com/office/powerpoint/2010/main" val="25489095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>
            <a:extLst>
              <a:ext uri="{FF2B5EF4-FFF2-40B4-BE49-F238E27FC236}">
                <a16:creationId xmlns:a16="http://schemas.microsoft.com/office/drawing/2014/main" id="{F736C604-166D-420E-8E54-9275E02648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br>
              <a:rPr lang="lt-LT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lt-LT" dirty="0">
                <a:solidFill>
                  <a:schemeClr val="accent1">
                    <a:lumMod val="75000"/>
                  </a:schemeClr>
                </a:solidFill>
              </a:rPr>
              <a:t>Norėdami atsisiųsti visą gyvūnų sąrašą į kompiuterį skiltyje „Priglausk gyvūną“ keliaukite į puslapio apačią ir spauskite „Eksportuoti gyvūnų sąrašą CSV formatu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5" name="Turinio vietos rezervavimo ženklas 4">
            <a:extLst>
              <a:ext uri="{FF2B5EF4-FFF2-40B4-BE49-F238E27FC236}">
                <a16:creationId xmlns:a16="http://schemas.microsoft.com/office/drawing/2014/main" id="{1C762603-FEDE-47D7-9536-86293B619E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14878" y="2416392"/>
            <a:ext cx="2562244" cy="881069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7D83C43-7702-4CD2-B669-BBA5EDCE2E2F}"/>
              </a:ext>
            </a:extLst>
          </p:cNvPr>
          <p:cNvSpPr txBox="1"/>
          <p:nvPr/>
        </p:nvSpPr>
        <p:spPr>
          <a:xfrm>
            <a:off x="952500" y="3575050"/>
            <a:ext cx="10604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t-LT" dirty="0">
                <a:solidFill>
                  <a:srgbClr val="0070C0"/>
                </a:solidFill>
              </a:rPr>
              <a:t>Paspaudus ant užrašo Jus nukreips į atsisiuntimo langą, spustelėkite </a:t>
            </a:r>
            <a:r>
              <a:rPr lang="lt-LT" dirty="0" err="1">
                <a:solidFill>
                  <a:srgbClr val="0070C0"/>
                </a:solidFill>
              </a:rPr>
              <a:t>Download</a:t>
            </a:r>
            <a:r>
              <a:rPr lang="lt-LT" dirty="0">
                <a:solidFill>
                  <a:srgbClr val="0070C0"/>
                </a:solidFill>
              </a:rPr>
              <a:t> File visigyvunai.csv ir sąrašą pradės siųsti </a:t>
            </a:r>
            <a:r>
              <a:rPr lang="lt-LT" dirty="0" err="1">
                <a:solidFill>
                  <a:srgbClr val="0070C0"/>
                </a:solidFill>
              </a:rPr>
              <a:t>excel</a:t>
            </a:r>
            <a:r>
              <a:rPr lang="lt-LT" dirty="0">
                <a:solidFill>
                  <a:srgbClr val="0070C0"/>
                </a:solidFill>
              </a:rPr>
              <a:t> formatu.</a:t>
            </a: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8" name="Paveikslėlis 7">
            <a:extLst>
              <a:ext uri="{FF2B5EF4-FFF2-40B4-BE49-F238E27FC236}">
                <a16:creationId xmlns:a16="http://schemas.microsoft.com/office/drawing/2014/main" id="{1578E390-7A86-4B3D-8232-BD95E1D59E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428" y="4576204"/>
            <a:ext cx="3191404" cy="1252540"/>
          </a:xfrm>
          <a:prstGeom prst="rect">
            <a:avLst/>
          </a:prstGeom>
        </p:spPr>
      </p:pic>
      <p:pic>
        <p:nvPicPr>
          <p:cNvPr id="10" name="Paveikslėlis 9">
            <a:extLst>
              <a:ext uri="{FF2B5EF4-FFF2-40B4-BE49-F238E27FC236}">
                <a16:creationId xmlns:a16="http://schemas.microsoft.com/office/drawing/2014/main" id="{77324422-C438-4371-974E-C61418EBDE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3062" y="4498970"/>
            <a:ext cx="3409975" cy="1238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6850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>
            <a:extLst>
              <a:ext uri="{FF2B5EF4-FFF2-40B4-BE49-F238E27FC236}">
                <a16:creationId xmlns:a16="http://schemas.microsoft.com/office/drawing/2014/main" id="{1CD4BC22-1F95-4B15-9098-CA8E161A46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1475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lt-LT" dirty="0">
                <a:solidFill>
                  <a:schemeClr val="accent1">
                    <a:lumMod val="75000"/>
                  </a:schemeClr>
                </a:solidFill>
              </a:rPr>
              <a:t>Pagrindiniame lange pasirinkę skiltį „Atiduok augintinį“ – galėsite suvesti visą informaciją apie naują gyvūną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5" name="Turinio vietos rezervavimo ženklas 4">
            <a:extLst>
              <a:ext uri="{FF2B5EF4-FFF2-40B4-BE49-F238E27FC236}">
                <a16:creationId xmlns:a16="http://schemas.microsoft.com/office/drawing/2014/main" id="{13F939E9-77FA-4C8D-84C3-C474C31F23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7351" y="1863101"/>
            <a:ext cx="10257297" cy="4351338"/>
          </a:xfrm>
        </p:spPr>
      </p:pic>
    </p:spTree>
    <p:extLst>
      <p:ext uri="{BB962C8B-B14F-4D97-AF65-F5344CB8AC3E}">
        <p14:creationId xmlns:p14="http://schemas.microsoft.com/office/powerpoint/2010/main" val="39995441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>
            <a:extLst>
              <a:ext uri="{FF2B5EF4-FFF2-40B4-BE49-F238E27FC236}">
                <a16:creationId xmlns:a16="http://schemas.microsoft.com/office/drawing/2014/main" id="{BDC5E589-0404-41B3-9BE4-AAF246D3D7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lt-LT" dirty="0">
                <a:solidFill>
                  <a:schemeClr val="accent1">
                    <a:lumMod val="75000"/>
                  </a:schemeClr>
                </a:solidFill>
              </a:rPr>
              <a:t>Būsite nukreipti į informacijos apie gyvūną suvedimo formą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5" name="Turinio vietos rezervavimo ženklas 4">
            <a:extLst>
              <a:ext uri="{FF2B5EF4-FFF2-40B4-BE49-F238E27FC236}">
                <a16:creationId xmlns:a16="http://schemas.microsoft.com/office/drawing/2014/main" id="{46D52C44-88C1-4A4A-AAA9-C2A6E20F36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65295" y="2115334"/>
            <a:ext cx="8020109" cy="274322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C24E74C-F095-4D7A-868B-7D4099985EE0}"/>
              </a:ext>
            </a:extLst>
          </p:cNvPr>
          <p:cNvSpPr txBox="1"/>
          <p:nvPr/>
        </p:nvSpPr>
        <p:spPr>
          <a:xfrm>
            <a:off x="1320800" y="4622800"/>
            <a:ext cx="9613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t-LT" dirty="0">
                <a:solidFill>
                  <a:schemeClr val="accent1">
                    <a:lumMod val="75000"/>
                  </a:schemeClr>
                </a:solidFill>
              </a:rPr>
              <a:t>Kategoriją galima pasirinkti, reikia suvesti gyvūno vardą, amžių. Prikabinti nuotrauką, pažymėti ar augintinis turi dokumentus bei pateikti trumpą aprašymą. Viską supildžius spauskite „Pridėti“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24572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>
            <a:extLst>
              <a:ext uri="{FF2B5EF4-FFF2-40B4-BE49-F238E27FC236}">
                <a16:creationId xmlns:a16="http://schemas.microsoft.com/office/drawing/2014/main" id="{472BA356-A72D-4AB6-8AE2-50153FEA8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lt-LT" dirty="0">
                <a:solidFill>
                  <a:schemeClr val="accent1">
                    <a:lumMod val="75000"/>
                  </a:schemeClr>
                </a:solidFill>
              </a:rPr>
              <a:t>Sėkmingai suvedus informaciją, savo gyvūną matysite skiltyje „Priglausk gyvūną“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5" name="Turinio vietos rezervavimo ženklas 4">
            <a:extLst>
              <a:ext uri="{FF2B5EF4-FFF2-40B4-BE49-F238E27FC236}">
                <a16:creationId xmlns:a16="http://schemas.microsoft.com/office/drawing/2014/main" id="{89F5839E-DC26-4850-9C6D-2C67F4E8CA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83213" y="1825625"/>
            <a:ext cx="5425574" cy="4351338"/>
          </a:xfrm>
        </p:spPr>
      </p:pic>
    </p:spTree>
    <p:extLst>
      <p:ext uri="{BB962C8B-B14F-4D97-AF65-F5344CB8AC3E}">
        <p14:creationId xmlns:p14="http://schemas.microsoft.com/office/powerpoint/2010/main" val="29321714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>
            <a:extLst>
              <a:ext uri="{FF2B5EF4-FFF2-40B4-BE49-F238E27FC236}">
                <a16:creationId xmlns:a16="http://schemas.microsoft.com/office/drawing/2014/main" id="{E8181CD8-B18D-4769-ADDA-A8CCB3C2B2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lt-LT" dirty="0">
                <a:solidFill>
                  <a:schemeClr val="accent1">
                    <a:lumMod val="75000"/>
                  </a:schemeClr>
                </a:solidFill>
              </a:rPr>
              <a:t>Jeigu kiltų klausimų, visada galite kreiptis į mus </a:t>
            </a:r>
            <a:r>
              <a:rPr lang="lt-LT" dirty="0">
                <a:solidFill>
                  <a:schemeClr val="accent1">
                    <a:lumMod val="75000"/>
                  </a:schemeClr>
                </a:solidFill>
                <a:sym typeface="Wingdings" panose="05000000000000000000" pitchFamily="2" charset="2"/>
              </a:rPr>
              <a:t>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Turinio vietos rezervavimo ženklas 2">
            <a:extLst>
              <a:ext uri="{FF2B5EF4-FFF2-40B4-BE49-F238E27FC236}">
                <a16:creationId xmlns:a16="http://schemas.microsoft.com/office/drawing/2014/main" id="{CDCAA275-D32C-45F1-9577-A676F8B994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r>
              <a:rPr lang="lt-LT" dirty="0">
                <a:solidFill>
                  <a:srgbClr val="FF0000"/>
                </a:solidFill>
              </a:rPr>
              <a:t>Ž</a:t>
            </a:r>
            <a:r>
              <a:rPr lang="en-US">
                <a:solidFill>
                  <a:srgbClr val="FF0000"/>
                </a:solidFill>
              </a:rPr>
              <a:t>i</a:t>
            </a:r>
            <a:r>
              <a:rPr lang="lt-LT">
                <a:solidFill>
                  <a:srgbClr val="FF0000"/>
                </a:solidFill>
              </a:rPr>
              <a:t>drūnas</a:t>
            </a:r>
            <a:endParaRPr lang="lt-LT" dirty="0">
              <a:solidFill>
                <a:srgbClr val="FF0000"/>
              </a:solidFill>
            </a:endParaRPr>
          </a:p>
          <a:p>
            <a:pPr algn="ctr"/>
            <a:r>
              <a:rPr lang="lt-LT" dirty="0">
                <a:solidFill>
                  <a:srgbClr val="FF0000"/>
                </a:solidFill>
              </a:rPr>
              <a:t>Deividas</a:t>
            </a:r>
          </a:p>
          <a:p>
            <a:pPr algn="ctr"/>
            <a:r>
              <a:rPr lang="lt-LT" dirty="0">
                <a:solidFill>
                  <a:srgbClr val="FF0000"/>
                </a:solidFill>
              </a:rPr>
              <a:t>Vygandas</a:t>
            </a:r>
          </a:p>
          <a:p>
            <a:pPr algn="ctr"/>
            <a:r>
              <a:rPr lang="lt-LT" dirty="0">
                <a:solidFill>
                  <a:srgbClr val="FF0000"/>
                </a:solidFill>
              </a:rPr>
              <a:t>Vidmantė</a:t>
            </a:r>
          </a:p>
          <a:p>
            <a:pPr algn="ctr"/>
            <a:r>
              <a:rPr lang="lt-LT" dirty="0">
                <a:solidFill>
                  <a:srgbClr val="FF0000"/>
                </a:solidFill>
              </a:rPr>
              <a:t>Gabija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98207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>
            <a:extLst>
              <a:ext uri="{FF2B5EF4-FFF2-40B4-BE49-F238E27FC236}">
                <a16:creationId xmlns:a16="http://schemas.microsoft.com/office/drawing/2014/main" id="{77737590-B87A-489D-9E34-2DAA0E4358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lt-LT" dirty="0">
                <a:solidFill>
                  <a:schemeClr val="accent1">
                    <a:lumMod val="75000"/>
                  </a:schemeClr>
                </a:solidFill>
              </a:rPr>
              <a:t>Paspaudus skiltį „Apie mus“ galite rasti visą informaciją apie gyvūnų prieglaudos veiklą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5" name="Turinio vietos rezervavimo ženklas 4">
            <a:extLst>
              <a:ext uri="{FF2B5EF4-FFF2-40B4-BE49-F238E27FC236}">
                <a16:creationId xmlns:a16="http://schemas.microsoft.com/office/drawing/2014/main" id="{FD8150C3-E4AD-444A-AE18-C87FDF5C8B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060523"/>
            <a:ext cx="10515600" cy="3881542"/>
          </a:xfrm>
        </p:spPr>
      </p:pic>
    </p:spTree>
    <p:extLst>
      <p:ext uri="{BB962C8B-B14F-4D97-AF65-F5344CB8AC3E}">
        <p14:creationId xmlns:p14="http://schemas.microsoft.com/office/powerpoint/2010/main" val="16808787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>
            <a:extLst>
              <a:ext uri="{FF2B5EF4-FFF2-40B4-BE49-F238E27FC236}">
                <a16:creationId xmlns:a16="http://schemas.microsoft.com/office/drawing/2014/main" id="{D0079E03-5C69-4837-8AF7-F07F3A06F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lt-LT" dirty="0">
                <a:solidFill>
                  <a:schemeClr val="accent1">
                    <a:lumMod val="75000"/>
                  </a:schemeClr>
                </a:solidFill>
              </a:rPr>
              <a:t>Pagrindiniame lange galima susikurti paskyrą, spaudžiate mygtuką „Registruotis“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5" name="Turinio vietos rezervavimo ženklas 4">
            <a:extLst>
              <a:ext uri="{FF2B5EF4-FFF2-40B4-BE49-F238E27FC236}">
                <a16:creationId xmlns:a16="http://schemas.microsoft.com/office/drawing/2014/main" id="{38080F89-F08C-4119-B6AB-8A78573BAE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248694"/>
            <a:ext cx="10515600" cy="3505200"/>
          </a:xfrm>
        </p:spPr>
      </p:pic>
    </p:spTree>
    <p:extLst>
      <p:ext uri="{BB962C8B-B14F-4D97-AF65-F5344CB8AC3E}">
        <p14:creationId xmlns:p14="http://schemas.microsoft.com/office/powerpoint/2010/main" val="33720907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>
            <a:extLst>
              <a:ext uri="{FF2B5EF4-FFF2-40B4-BE49-F238E27FC236}">
                <a16:creationId xmlns:a16="http://schemas.microsoft.com/office/drawing/2014/main" id="{F9A506E8-32AC-4C29-B4F1-D332114FA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lt-LT" dirty="0">
                <a:solidFill>
                  <a:schemeClr val="accent1">
                    <a:lumMod val="75000"/>
                  </a:schemeClr>
                </a:solidFill>
              </a:rPr>
              <a:t>Sistema nukreipia į registracijos formą, suvedus prašomus duomenis, spaudžiate „Registruotis“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5" name="Turinio vietos rezervavimo ženklas 4">
            <a:extLst>
              <a:ext uri="{FF2B5EF4-FFF2-40B4-BE49-F238E27FC236}">
                <a16:creationId xmlns:a16="http://schemas.microsoft.com/office/drawing/2014/main" id="{BDBFE91E-1EDC-43F3-B075-7F1A215597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18568" y="2019364"/>
            <a:ext cx="3378882" cy="3958841"/>
          </a:xfrm>
        </p:spPr>
      </p:pic>
    </p:spTree>
    <p:extLst>
      <p:ext uri="{BB962C8B-B14F-4D97-AF65-F5344CB8AC3E}">
        <p14:creationId xmlns:p14="http://schemas.microsoft.com/office/powerpoint/2010/main" val="20072482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>
            <a:extLst>
              <a:ext uri="{FF2B5EF4-FFF2-40B4-BE49-F238E27FC236}">
                <a16:creationId xmlns:a16="http://schemas.microsoft.com/office/drawing/2014/main" id="{F15C094B-93B7-4A1B-AF56-2174120525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lt-LT" dirty="0">
                <a:solidFill>
                  <a:schemeClr val="accent1">
                    <a:lumMod val="75000"/>
                  </a:schemeClr>
                </a:solidFill>
              </a:rPr>
              <a:t>Sėkmingai prisiregistravus, turėsite galimybę prisijungti prie paskyros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6" name="Turinio vietos rezervavimo ženklas 4">
            <a:extLst>
              <a:ext uri="{FF2B5EF4-FFF2-40B4-BE49-F238E27FC236}">
                <a16:creationId xmlns:a16="http://schemas.microsoft.com/office/drawing/2014/main" id="{B3083CAD-D8C6-4338-9D18-F5F75BA348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83100" y="2767802"/>
            <a:ext cx="3465517" cy="2924797"/>
          </a:xfrm>
        </p:spPr>
      </p:pic>
    </p:spTree>
    <p:extLst>
      <p:ext uri="{BB962C8B-B14F-4D97-AF65-F5344CB8AC3E}">
        <p14:creationId xmlns:p14="http://schemas.microsoft.com/office/powerpoint/2010/main" val="21543415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>
            <a:extLst>
              <a:ext uri="{FF2B5EF4-FFF2-40B4-BE49-F238E27FC236}">
                <a16:creationId xmlns:a16="http://schemas.microsoft.com/office/drawing/2014/main" id="{74E9799A-E672-4C76-B28E-5A09DC82F2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lt-LT" dirty="0">
                <a:solidFill>
                  <a:schemeClr val="accent1">
                    <a:lumMod val="75000"/>
                  </a:schemeClr>
                </a:solidFill>
              </a:rPr>
              <a:t>Jeigu paskyrą esate susikūrę ankščiau, galite spausti „Prisijungti“</a:t>
            </a:r>
            <a:br>
              <a:rPr lang="lt-LT" dirty="0"/>
            </a:br>
            <a:endParaRPr lang="en-US" dirty="0"/>
          </a:p>
        </p:txBody>
      </p:sp>
      <p:pic>
        <p:nvPicPr>
          <p:cNvPr id="5" name="Turinio vietos rezervavimo ženklas 4">
            <a:extLst>
              <a:ext uri="{FF2B5EF4-FFF2-40B4-BE49-F238E27FC236}">
                <a16:creationId xmlns:a16="http://schemas.microsoft.com/office/drawing/2014/main" id="{1E4D75BD-3737-4F81-BA30-9352EE0DAB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060523"/>
            <a:ext cx="10515600" cy="4167890"/>
          </a:xfrm>
        </p:spPr>
      </p:pic>
    </p:spTree>
    <p:extLst>
      <p:ext uri="{BB962C8B-B14F-4D97-AF65-F5344CB8AC3E}">
        <p14:creationId xmlns:p14="http://schemas.microsoft.com/office/powerpoint/2010/main" val="20010931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>
            <a:extLst>
              <a:ext uri="{FF2B5EF4-FFF2-40B4-BE49-F238E27FC236}">
                <a16:creationId xmlns:a16="http://schemas.microsoft.com/office/drawing/2014/main" id="{F2A70B2E-5486-4964-8590-87C4E9D5E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br>
              <a:rPr lang="lt-LT" dirty="0">
                <a:solidFill>
                  <a:schemeClr val="accent1">
                    <a:lumMod val="75000"/>
                  </a:schemeClr>
                </a:solidFill>
              </a:rPr>
            </a:br>
            <a:br>
              <a:rPr lang="lt-LT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lt-LT" dirty="0">
                <a:solidFill>
                  <a:schemeClr val="accent1">
                    <a:lumMod val="75000"/>
                  </a:schemeClr>
                </a:solidFill>
              </a:rPr>
              <a:t>Prisijungimo lange prašoma suvesti vartotojo vardą bei slaptažodį, kurį susikūrėte registracijos metu. Suvedus savo duomenis, spaudžiate mygtuką „Prisijungti“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5" name="Turinio vietos rezervavimo ženklas 4">
            <a:extLst>
              <a:ext uri="{FF2B5EF4-FFF2-40B4-BE49-F238E27FC236}">
                <a16:creationId xmlns:a16="http://schemas.microsoft.com/office/drawing/2014/main" id="{0D453363-53B1-4220-AB12-039ED194E9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51881" y="3046247"/>
            <a:ext cx="3357255" cy="2833427"/>
          </a:xfrm>
        </p:spPr>
      </p:pic>
    </p:spTree>
    <p:extLst>
      <p:ext uri="{BB962C8B-B14F-4D97-AF65-F5344CB8AC3E}">
        <p14:creationId xmlns:p14="http://schemas.microsoft.com/office/powerpoint/2010/main" val="15729259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>
            <a:extLst>
              <a:ext uri="{FF2B5EF4-FFF2-40B4-BE49-F238E27FC236}">
                <a16:creationId xmlns:a16="http://schemas.microsoft.com/office/drawing/2014/main" id="{E2947619-170B-458A-B5FC-53034D3F7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lt-LT" dirty="0">
                <a:solidFill>
                  <a:schemeClr val="accent1">
                    <a:lumMod val="75000"/>
                  </a:schemeClr>
                </a:solidFill>
              </a:rPr>
              <a:t>Tinklapio pagrindiniame puslapyje galite rinktis „Priglausk Gyvūną“ ir būsite nukreipti į gyvūnų sąrašą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5" name="Turinio vietos rezervavimo ženklas 4">
            <a:extLst>
              <a:ext uri="{FF2B5EF4-FFF2-40B4-BE49-F238E27FC236}">
                <a16:creationId xmlns:a16="http://schemas.microsoft.com/office/drawing/2014/main" id="{AC286EE5-35DD-4CAB-97F9-4CCFCCB709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2772" y="1825625"/>
            <a:ext cx="9686456" cy="4351338"/>
          </a:xfrm>
        </p:spPr>
      </p:pic>
    </p:spTree>
    <p:extLst>
      <p:ext uri="{BB962C8B-B14F-4D97-AF65-F5344CB8AC3E}">
        <p14:creationId xmlns:p14="http://schemas.microsoft.com/office/powerpoint/2010/main" val="33224878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>
            <a:extLst>
              <a:ext uri="{FF2B5EF4-FFF2-40B4-BE49-F238E27FC236}">
                <a16:creationId xmlns:a16="http://schemas.microsoft.com/office/drawing/2014/main" id="{C98C5D3D-9522-4666-BE08-5C04A9A377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lt-LT" dirty="0">
                <a:solidFill>
                  <a:schemeClr val="accent1">
                    <a:lumMod val="75000"/>
                  </a:schemeClr>
                </a:solidFill>
              </a:rPr>
              <a:t>Jame galėsite rinktis gyvūną pagal kategoriją arba peržiūrėti visą gyvūnų sąrašą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5" name="Turinio vietos rezervavimo ženklas 4">
            <a:extLst>
              <a:ext uri="{FF2B5EF4-FFF2-40B4-BE49-F238E27FC236}">
                <a16:creationId xmlns:a16="http://schemas.microsoft.com/office/drawing/2014/main" id="{241D22F1-1EC3-47F3-BF2B-FBCBB4491C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24032" y="2596346"/>
            <a:ext cx="8143935" cy="2809896"/>
          </a:xfrm>
        </p:spPr>
      </p:pic>
    </p:spTree>
    <p:extLst>
      <p:ext uri="{BB962C8B-B14F-4D97-AF65-F5344CB8AC3E}">
        <p14:creationId xmlns:p14="http://schemas.microsoft.com/office/powerpoint/2010/main" val="4167019646"/>
      </p:ext>
    </p:extLst>
  </p:cSld>
  <p:clrMapOvr>
    <a:masterClrMapping/>
  </p:clrMapOvr>
</p:sld>
</file>

<file path=ppt/theme/theme1.xml><?xml version="1.0" encoding="utf-8"?>
<a:theme xmlns:a="http://schemas.openxmlformats.org/drawingml/2006/main" name="„Office“ 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264</Words>
  <Application>Microsoft Office PowerPoint</Application>
  <PresentationFormat>Plačiaekranė</PresentationFormat>
  <Paragraphs>22</Paragraphs>
  <Slides>15</Slides>
  <Notes>0</Notes>
  <HiddenSlides>0</HiddenSlides>
  <MMClips>0</MMClips>
  <ScaleCrop>false</ScaleCrop>
  <HeadingPairs>
    <vt:vector size="6" baseType="variant">
      <vt:variant>
        <vt:lpstr>Naudojami šriftai</vt:lpstr>
      </vt:variant>
      <vt:variant>
        <vt:i4>3</vt:i4>
      </vt:variant>
      <vt:variant>
        <vt:lpstr>Tema</vt:lpstr>
      </vt:variant>
      <vt:variant>
        <vt:i4>1</vt:i4>
      </vt:variant>
      <vt:variant>
        <vt:lpstr>Skaidrių pavadinimai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„Office“ tema</vt:lpstr>
      <vt:lpstr>Naršyklėje suvedate adresą www.prieglaudele-main.com ir patenkate į pagrindinį puslapį</vt:lpstr>
      <vt:lpstr>Paspaudus skiltį „Apie mus“ galite rasti visą informaciją apie gyvūnų prieglaudos veiklą</vt:lpstr>
      <vt:lpstr>Pagrindiniame lange galima susikurti paskyrą, spaudžiate mygtuką „Registruotis“</vt:lpstr>
      <vt:lpstr>Sistema nukreipia į registracijos formą, suvedus prašomus duomenis, spaudžiate „Registruotis“</vt:lpstr>
      <vt:lpstr>Sėkmingai prisiregistravus, turėsite galimybę prisijungti prie paskyros</vt:lpstr>
      <vt:lpstr>Jeigu paskyrą esate susikūrę ankščiau, galite spausti „Prisijungti“ </vt:lpstr>
      <vt:lpstr>  Prisijungimo lange prašoma suvesti vartotojo vardą bei slaptažodį, kurį susikūrėte registracijos metu. Suvedus savo duomenis, spaudžiate mygtuką „Prisijungti“</vt:lpstr>
      <vt:lpstr>Tinklapio pagrindiniame puslapyje galite rinktis „Priglausk Gyvūną“ ir būsite nukreipti į gyvūnų sąrašą</vt:lpstr>
      <vt:lpstr>Jame galėsite rinktis gyvūną pagal kategoriją arba peržiūrėti visą gyvūnų sąrašą</vt:lpstr>
      <vt:lpstr>Aprašyme matosi gyvūnų vardas, amžius bei kokiai kategorijai priklauso</vt:lpstr>
      <vt:lpstr> Norėdami atsisiųsti visą gyvūnų sąrašą į kompiuterį skiltyje „Priglausk gyvūną“ keliaukite į puslapio apačią ir spauskite „Eksportuoti gyvūnų sąrašą CSV formatu</vt:lpstr>
      <vt:lpstr>Pagrindiniame lange pasirinkę skiltį „Atiduok augintinį“ – galėsite suvesti visą informaciją apie naują gyvūną</vt:lpstr>
      <vt:lpstr>Būsite nukreipti į informacijos apie gyvūną suvedimo formą</vt:lpstr>
      <vt:lpstr>Sėkmingai suvedus informaciją, savo gyvūną matysite skiltyje „Priglausk gyvūną“</vt:lpstr>
      <vt:lpstr>Jeigu kiltų klausimų, visada galite kreiptis į mus 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Naršyklėje suvedate adresą www.prieglaudele-main.com ir patenkate į pagrindinį puslapį</dc:title>
  <dc:creator>Gabija Driukiene</dc:creator>
  <cp:lastModifiedBy>Gabija Driukiene</cp:lastModifiedBy>
  <cp:revision>2</cp:revision>
  <dcterms:created xsi:type="dcterms:W3CDTF">2022-04-28T23:27:21Z</dcterms:created>
  <dcterms:modified xsi:type="dcterms:W3CDTF">2022-04-29T06:29:21Z</dcterms:modified>
</cp:coreProperties>
</file>